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6" r:id="rId2"/>
    <p:sldId id="263" r:id="rId3"/>
    <p:sldId id="273" r:id="rId4"/>
    <p:sldId id="266" r:id="rId5"/>
    <p:sldId id="265" r:id="rId6"/>
    <p:sldId id="274" r:id="rId7"/>
    <p:sldId id="257" r:id="rId8"/>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2" autoAdjust="0"/>
    <p:restoredTop sz="94660"/>
  </p:normalViewPr>
  <p:slideViewPr>
    <p:cSldViewPr snapToGrid="0">
      <p:cViewPr varScale="1">
        <p:scale>
          <a:sx n="41" d="100"/>
          <a:sy n="41" d="100"/>
        </p:scale>
        <p:origin x="744" y="42"/>
      </p:cViewPr>
      <p:guideLst/>
    </p:cSldViewPr>
  </p:slideViewPr>
  <p:notesTextViewPr>
    <p:cViewPr>
      <p:scale>
        <a:sx n="1" d="1"/>
        <a:sy n="1" d="1"/>
      </p:scale>
      <p:origin x="0" y="0"/>
    </p:cViewPr>
  </p:notesTextViewPr>
  <p:sorterViewPr>
    <p:cViewPr>
      <p:scale>
        <a:sx n="100" d="100"/>
        <a:sy n="100" d="100"/>
      </p:scale>
      <p:origin x="0" y="-36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2ED2CE-A0E0-4442-9CBB-0599EEC52F1B}"/>
              </a:ext>
            </a:extLst>
          </p:cNvPr>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a:extLst>
              <a:ext uri="{FF2B5EF4-FFF2-40B4-BE49-F238E27FC236}">
                <a16:creationId xmlns:a16="http://schemas.microsoft.com/office/drawing/2014/main" id="{2826AB7D-3C93-43BF-A25C-DCB4C8FCF26D}"/>
              </a:ext>
            </a:extLst>
          </p:cNvPr>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DFB1DAEB-D1F7-4CA8-8C0F-21EAEF1B0529}" type="datetimeFigureOut">
              <a:rPr lang="en-US" smtClean="0"/>
              <a:t>3/19/2018</a:t>
            </a:fld>
            <a:endParaRPr lang="en-US"/>
          </a:p>
        </p:txBody>
      </p:sp>
      <p:sp>
        <p:nvSpPr>
          <p:cNvPr id="4" name="Footer Placeholder 3">
            <a:extLst>
              <a:ext uri="{FF2B5EF4-FFF2-40B4-BE49-F238E27FC236}">
                <a16:creationId xmlns:a16="http://schemas.microsoft.com/office/drawing/2014/main" id="{84F09DB1-B98E-4846-B52D-A684D82CE337}"/>
              </a:ext>
            </a:extLst>
          </p:cNvPr>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41AB3A-0689-462A-BCB4-7BCACE49B864}"/>
              </a:ext>
            </a:extLst>
          </p:cNvPr>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E2D419C2-7375-423F-A2BE-BEAA75504108}" type="slidenum">
              <a:rPr lang="en-US" smtClean="0"/>
              <a:t>‹#›</a:t>
            </a:fld>
            <a:endParaRPr lang="en-US"/>
          </a:p>
        </p:txBody>
      </p:sp>
    </p:spTree>
    <p:extLst>
      <p:ext uri="{BB962C8B-B14F-4D97-AF65-F5344CB8AC3E}">
        <p14:creationId xmlns:p14="http://schemas.microsoft.com/office/powerpoint/2010/main" val="1141457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7070-ED75-4109-ABC6-BDF8588A10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4AA0A3-C1FF-432A-AECE-1ACD0B99E2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C98D11-0180-44B4-8F6D-1ABF2BEA9CA8}"/>
              </a:ext>
            </a:extLst>
          </p:cNvPr>
          <p:cNvSpPr>
            <a:spLocks noGrp="1"/>
          </p:cNvSpPr>
          <p:nvPr>
            <p:ph type="dt" sz="half" idx="10"/>
          </p:nvPr>
        </p:nvSpPr>
        <p:spPr/>
        <p:txBody>
          <a:bodyPr/>
          <a:lstStyle/>
          <a:p>
            <a:fld id="{EE9F8FDE-88FA-46A5-B191-6074DA4CF86F}" type="datetimeFigureOut">
              <a:rPr lang="en-US" smtClean="0"/>
              <a:t>3/19/2018</a:t>
            </a:fld>
            <a:endParaRPr lang="en-US"/>
          </a:p>
        </p:txBody>
      </p:sp>
      <p:sp>
        <p:nvSpPr>
          <p:cNvPr id="5" name="Footer Placeholder 4">
            <a:extLst>
              <a:ext uri="{FF2B5EF4-FFF2-40B4-BE49-F238E27FC236}">
                <a16:creationId xmlns:a16="http://schemas.microsoft.com/office/drawing/2014/main" id="{D1588B34-1F50-4AEC-B7B5-677A64681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96633-50DE-4C3B-B60E-43ABAEF3557D}"/>
              </a:ext>
            </a:extLst>
          </p:cNvPr>
          <p:cNvSpPr>
            <a:spLocks noGrp="1"/>
          </p:cNvSpPr>
          <p:nvPr>
            <p:ph type="sldNum" sz="quarter" idx="12"/>
          </p:nvPr>
        </p:nvSpPr>
        <p:spPr/>
        <p:txBody>
          <a:bodyPr/>
          <a:lstStyle/>
          <a:p>
            <a:fld id="{2A3F2786-5F38-4FCF-BB62-437BF9CE5021}" type="slidenum">
              <a:rPr lang="en-US" smtClean="0"/>
              <a:t>‹#›</a:t>
            </a:fld>
            <a:endParaRPr lang="en-US"/>
          </a:p>
        </p:txBody>
      </p:sp>
    </p:spTree>
    <p:extLst>
      <p:ext uri="{BB962C8B-B14F-4D97-AF65-F5344CB8AC3E}">
        <p14:creationId xmlns:p14="http://schemas.microsoft.com/office/powerpoint/2010/main" val="409818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0887-73C8-42FF-AE03-045D619E9D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C73A7C-6627-44CD-858D-281D37F8BA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B4368-328F-468E-8B54-FE81016621D8}"/>
              </a:ext>
            </a:extLst>
          </p:cNvPr>
          <p:cNvSpPr>
            <a:spLocks noGrp="1"/>
          </p:cNvSpPr>
          <p:nvPr>
            <p:ph type="dt" sz="half" idx="10"/>
          </p:nvPr>
        </p:nvSpPr>
        <p:spPr/>
        <p:txBody>
          <a:bodyPr/>
          <a:lstStyle/>
          <a:p>
            <a:fld id="{EE9F8FDE-88FA-46A5-B191-6074DA4CF86F}" type="datetimeFigureOut">
              <a:rPr lang="en-US" smtClean="0"/>
              <a:t>3/19/2018</a:t>
            </a:fld>
            <a:endParaRPr lang="en-US"/>
          </a:p>
        </p:txBody>
      </p:sp>
      <p:sp>
        <p:nvSpPr>
          <p:cNvPr id="5" name="Footer Placeholder 4">
            <a:extLst>
              <a:ext uri="{FF2B5EF4-FFF2-40B4-BE49-F238E27FC236}">
                <a16:creationId xmlns:a16="http://schemas.microsoft.com/office/drawing/2014/main" id="{A39406F8-4A79-4D4D-AB0F-C083350870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6BA92D-C0F0-47DF-8381-AB873F12032B}"/>
              </a:ext>
            </a:extLst>
          </p:cNvPr>
          <p:cNvSpPr>
            <a:spLocks noGrp="1"/>
          </p:cNvSpPr>
          <p:nvPr>
            <p:ph type="sldNum" sz="quarter" idx="12"/>
          </p:nvPr>
        </p:nvSpPr>
        <p:spPr/>
        <p:txBody>
          <a:bodyPr/>
          <a:lstStyle/>
          <a:p>
            <a:fld id="{2A3F2786-5F38-4FCF-BB62-437BF9CE5021}" type="slidenum">
              <a:rPr lang="en-US" smtClean="0"/>
              <a:t>‹#›</a:t>
            </a:fld>
            <a:endParaRPr lang="en-US"/>
          </a:p>
        </p:txBody>
      </p:sp>
    </p:spTree>
    <p:extLst>
      <p:ext uri="{BB962C8B-B14F-4D97-AF65-F5344CB8AC3E}">
        <p14:creationId xmlns:p14="http://schemas.microsoft.com/office/powerpoint/2010/main" val="29096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FD621D-18A1-4D45-9EAC-0D89393A2A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A43F14-100D-4F15-8752-EF3283E8FC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07733-9618-483F-94FD-A397D813D5FE}"/>
              </a:ext>
            </a:extLst>
          </p:cNvPr>
          <p:cNvSpPr>
            <a:spLocks noGrp="1"/>
          </p:cNvSpPr>
          <p:nvPr>
            <p:ph type="dt" sz="half" idx="10"/>
          </p:nvPr>
        </p:nvSpPr>
        <p:spPr/>
        <p:txBody>
          <a:bodyPr/>
          <a:lstStyle/>
          <a:p>
            <a:fld id="{EE9F8FDE-88FA-46A5-B191-6074DA4CF86F}" type="datetimeFigureOut">
              <a:rPr lang="en-US" smtClean="0"/>
              <a:t>3/19/2018</a:t>
            </a:fld>
            <a:endParaRPr lang="en-US"/>
          </a:p>
        </p:txBody>
      </p:sp>
      <p:sp>
        <p:nvSpPr>
          <p:cNvPr id="5" name="Footer Placeholder 4">
            <a:extLst>
              <a:ext uri="{FF2B5EF4-FFF2-40B4-BE49-F238E27FC236}">
                <a16:creationId xmlns:a16="http://schemas.microsoft.com/office/drawing/2014/main" id="{20770375-FA27-4DEB-AF87-58BCC7907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789A6-A981-4ECB-9EFC-6C9297E7DF31}"/>
              </a:ext>
            </a:extLst>
          </p:cNvPr>
          <p:cNvSpPr>
            <a:spLocks noGrp="1"/>
          </p:cNvSpPr>
          <p:nvPr>
            <p:ph type="sldNum" sz="quarter" idx="12"/>
          </p:nvPr>
        </p:nvSpPr>
        <p:spPr/>
        <p:txBody>
          <a:bodyPr/>
          <a:lstStyle/>
          <a:p>
            <a:fld id="{2A3F2786-5F38-4FCF-BB62-437BF9CE5021}" type="slidenum">
              <a:rPr lang="en-US" smtClean="0"/>
              <a:t>‹#›</a:t>
            </a:fld>
            <a:endParaRPr lang="en-US"/>
          </a:p>
        </p:txBody>
      </p:sp>
    </p:spTree>
    <p:extLst>
      <p:ext uri="{BB962C8B-B14F-4D97-AF65-F5344CB8AC3E}">
        <p14:creationId xmlns:p14="http://schemas.microsoft.com/office/powerpoint/2010/main" val="178652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3BAD0-AAB0-4478-B931-710D0E416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328545-E6BF-4678-95EC-0E1F11CBA4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429660-3CD4-4ABB-81E4-0FE3846DD1BE}"/>
              </a:ext>
            </a:extLst>
          </p:cNvPr>
          <p:cNvSpPr>
            <a:spLocks noGrp="1"/>
          </p:cNvSpPr>
          <p:nvPr>
            <p:ph type="dt" sz="half" idx="10"/>
          </p:nvPr>
        </p:nvSpPr>
        <p:spPr/>
        <p:txBody>
          <a:bodyPr/>
          <a:lstStyle/>
          <a:p>
            <a:fld id="{EE9F8FDE-88FA-46A5-B191-6074DA4CF86F}" type="datetimeFigureOut">
              <a:rPr lang="en-US" smtClean="0"/>
              <a:t>3/19/2018</a:t>
            </a:fld>
            <a:endParaRPr lang="en-US"/>
          </a:p>
        </p:txBody>
      </p:sp>
      <p:sp>
        <p:nvSpPr>
          <p:cNvPr id="5" name="Footer Placeholder 4">
            <a:extLst>
              <a:ext uri="{FF2B5EF4-FFF2-40B4-BE49-F238E27FC236}">
                <a16:creationId xmlns:a16="http://schemas.microsoft.com/office/drawing/2014/main" id="{F3BE75AA-B5BE-4F9D-8E7D-170D2BBA1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863EF-760A-475B-BD67-E0E4FD26CE41}"/>
              </a:ext>
            </a:extLst>
          </p:cNvPr>
          <p:cNvSpPr>
            <a:spLocks noGrp="1"/>
          </p:cNvSpPr>
          <p:nvPr>
            <p:ph type="sldNum" sz="quarter" idx="12"/>
          </p:nvPr>
        </p:nvSpPr>
        <p:spPr/>
        <p:txBody>
          <a:bodyPr/>
          <a:lstStyle/>
          <a:p>
            <a:fld id="{2A3F2786-5F38-4FCF-BB62-437BF9CE5021}" type="slidenum">
              <a:rPr lang="en-US" smtClean="0"/>
              <a:t>‹#›</a:t>
            </a:fld>
            <a:endParaRPr lang="en-US"/>
          </a:p>
        </p:txBody>
      </p:sp>
    </p:spTree>
    <p:extLst>
      <p:ext uri="{BB962C8B-B14F-4D97-AF65-F5344CB8AC3E}">
        <p14:creationId xmlns:p14="http://schemas.microsoft.com/office/powerpoint/2010/main" val="422798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4C91-0584-47AD-BD2E-BF9B904DEA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B2A035-FE87-435D-943D-CC68B2D988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F420F8-90DD-42AF-806C-2A90B0F92C7D}"/>
              </a:ext>
            </a:extLst>
          </p:cNvPr>
          <p:cNvSpPr>
            <a:spLocks noGrp="1"/>
          </p:cNvSpPr>
          <p:nvPr>
            <p:ph type="dt" sz="half" idx="10"/>
          </p:nvPr>
        </p:nvSpPr>
        <p:spPr/>
        <p:txBody>
          <a:bodyPr/>
          <a:lstStyle/>
          <a:p>
            <a:fld id="{EE9F8FDE-88FA-46A5-B191-6074DA4CF86F}" type="datetimeFigureOut">
              <a:rPr lang="en-US" smtClean="0"/>
              <a:t>3/19/2018</a:t>
            </a:fld>
            <a:endParaRPr lang="en-US"/>
          </a:p>
        </p:txBody>
      </p:sp>
      <p:sp>
        <p:nvSpPr>
          <p:cNvPr id="5" name="Footer Placeholder 4">
            <a:extLst>
              <a:ext uri="{FF2B5EF4-FFF2-40B4-BE49-F238E27FC236}">
                <a16:creationId xmlns:a16="http://schemas.microsoft.com/office/drawing/2014/main" id="{6C3520F0-D25D-46C6-9181-34851D650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F83A6-5424-4515-8E47-C91A4EE40EB9}"/>
              </a:ext>
            </a:extLst>
          </p:cNvPr>
          <p:cNvSpPr>
            <a:spLocks noGrp="1"/>
          </p:cNvSpPr>
          <p:nvPr>
            <p:ph type="sldNum" sz="quarter" idx="12"/>
          </p:nvPr>
        </p:nvSpPr>
        <p:spPr/>
        <p:txBody>
          <a:bodyPr/>
          <a:lstStyle/>
          <a:p>
            <a:fld id="{2A3F2786-5F38-4FCF-BB62-437BF9CE5021}" type="slidenum">
              <a:rPr lang="en-US" smtClean="0"/>
              <a:t>‹#›</a:t>
            </a:fld>
            <a:endParaRPr lang="en-US"/>
          </a:p>
        </p:txBody>
      </p:sp>
    </p:spTree>
    <p:extLst>
      <p:ext uri="{BB962C8B-B14F-4D97-AF65-F5344CB8AC3E}">
        <p14:creationId xmlns:p14="http://schemas.microsoft.com/office/powerpoint/2010/main" val="701376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CD017-6750-44D1-BCA6-314967B34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C8E2DA-70FE-41D3-843F-7563E593B4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FC347E-E4B6-46DB-960C-2CEDDE2EB1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D05FF7-147A-44C2-8374-ABB243DDF4E8}"/>
              </a:ext>
            </a:extLst>
          </p:cNvPr>
          <p:cNvSpPr>
            <a:spLocks noGrp="1"/>
          </p:cNvSpPr>
          <p:nvPr>
            <p:ph type="dt" sz="half" idx="10"/>
          </p:nvPr>
        </p:nvSpPr>
        <p:spPr/>
        <p:txBody>
          <a:bodyPr/>
          <a:lstStyle/>
          <a:p>
            <a:fld id="{EE9F8FDE-88FA-46A5-B191-6074DA4CF86F}" type="datetimeFigureOut">
              <a:rPr lang="en-US" smtClean="0"/>
              <a:t>3/19/2018</a:t>
            </a:fld>
            <a:endParaRPr lang="en-US"/>
          </a:p>
        </p:txBody>
      </p:sp>
      <p:sp>
        <p:nvSpPr>
          <p:cNvPr id="6" name="Footer Placeholder 5">
            <a:extLst>
              <a:ext uri="{FF2B5EF4-FFF2-40B4-BE49-F238E27FC236}">
                <a16:creationId xmlns:a16="http://schemas.microsoft.com/office/drawing/2014/main" id="{FC0E93A1-376D-4759-A4AC-C2EC8893B7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10539-FDF0-449F-8AD4-9E717456EEB1}"/>
              </a:ext>
            </a:extLst>
          </p:cNvPr>
          <p:cNvSpPr>
            <a:spLocks noGrp="1"/>
          </p:cNvSpPr>
          <p:nvPr>
            <p:ph type="sldNum" sz="quarter" idx="12"/>
          </p:nvPr>
        </p:nvSpPr>
        <p:spPr/>
        <p:txBody>
          <a:bodyPr/>
          <a:lstStyle/>
          <a:p>
            <a:fld id="{2A3F2786-5F38-4FCF-BB62-437BF9CE5021}" type="slidenum">
              <a:rPr lang="en-US" smtClean="0"/>
              <a:t>‹#›</a:t>
            </a:fld>
            <a:endParaRPr lang="en-US"/>
          </a:p>
        </p:txBody>
      </p:sp>
    </p:spTree>
    <p:extLst>
      <p:ext uri="{BB962C8B-B14F-4D97-AF65-F5344CB8AC3E}">
        <p14:creationId xmlns:p14="http://schemas.microsoft.com/office/powerpoint/2010/main" val="39876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AE5BF-E713-4BA6-9198-6B9A236A56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C158A0-2AC5-4643-980F-F2E9F91C4B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F2C6A-15D4-4B06-A224-0F722C5656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0D7377-6962-424A-86C5-98902A9567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F6F742-1525-4C01-90DD-2B892D47EC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8D8310-8E66-4A72-AFE3-DFC26D09364C}"/>
              </a:ext>
            </a:extLst>
          </p:cNvPr>
          <p:cNvSpPr>
            <a:spLocks noGrp="1"/>
          </p:cNvSpPr>
          <p:nvPr>
            <p:ph type="dt" sz="half" idx="10"/>
          </p:nvPr>
        </p:nvSpPr>
        <p:spPr/>
        <p:txBody>
          <a:bodyPr/>
          <a:lstStyle/>
          <a:p>
            <a:fld id="{EE9F8FDE-88FA-46A5-B191-6074DA4CF86F}" type="datetimeFigureOut">
              <a:rPr lang="en-US" smtClean="0"/>
              <a:t>3/19/2018</a:t>
            </a:fld>
            <a:endParaRPr lang="en-US"/>
          </a:p>
        </p:txBody>
      </p:sp>
      <p:sp>
        <p:nvSpPr>
          <p:cNvPr id="8" name="Footer Placeholder 7">
            <a:extLst>
              <a:ext uri="{FF2B5EF4-FFF2-40B4-BE49-F238E27FC236}">
                <a16:creationId xmlns:a16="http://schemas.microsoft.com/office/drawing/2014/main" id="{E3A22EB1-769B-4901-BE09-9C04D3F2B1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B2ACA7-6D71-4A01-9B0E-B17C32F4C978}"/>
              </a:ext>
            </a:extLst>
          </p:cNvPr>
          <p:cNvSpPr>
            <a:spLocks noGrp="1"/>
          </p:cNvSpPr>
          <p:nvPr>
            <p:ph type="sldNum" sz="quarter" idx="12"/>
          </p:nvPr>
        </p:nvSpPr>
        <p:spPr/>
        <p:txBody>
          <a:bodyPr/>
          <a:lstStyle/>
          <a:p>
            <a:fld id="{2A3F2786-5F38-4FCF-BB62-437BF9CE5021}" type="slidenum">
              <a:rPr lang="en-US" smtClean="0"/>
              <a:t>‹#›</a:t>
            </a:fld>
            <a:endParaRPr lang="en-US"/>
          </a:p>
        </p:txBody>
      </p:sp>
    </p:spTree>
    <p:extLst>
      <p:ext uri="{BB962C8B-B14F-4D97-AF65-F5344CB8AC3E}">
        <p14:creationId xmlns:p14="http://schemas.microsoft.com/office/powerpoint/2010/main" val="203291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83794-B669-4EC0-BEE3-818F300E1D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C7C9DF-4BAE-4C39-AA26-68344FAC8A2D}"/>
              </a:ext>
            </a:extLst>
          </p:cNvPr>
          <p:cNvSpPr>
            <a:spLocks noGrp="1"/>
          </p:cNvSpPr>
          <p:nvPr>
            <p:ph type="dt" sz="half" idx="10"/>
          </p:nvPr>
        </p:nvSpPr>
        <p:spPr/>
        <p:txBody>
          <a:bodyPr/>
          <a:lstStyle/>
          <a:p>
            <a:fld id="{EE9F8FDE-88FA-46A5-B191-6074DA4CF86F}" type="datetimeFigureOut">
              <a:rPr lang="en-US" smtClean="0"/>
              <a:t>3/19/2018</a:t>
            </a:fld>
            <a:endParaRPr lang="en-US"/>
          </a:p>
        </p:txBody>
      </p:sp>
      <p:sp>
        <p:nvSpPr>
          <p:cNvPr id="4" name="Footer Placeholder 3">
            <a:extLst>
              <a:ext uri="{FF2B5EF4-FFF2-40B4-BE49-F238E27FC236}">
                <a16:creationId xmlns:a16="http://schemas.microsoft.com/office/drawing/2014/main" id="{E2CD3ED7-8657-4B55-821D-64E87976BF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AE526D-DA5B-42D8-B3E1-FC24109F1836}"/>
              </a:ext>
            </a:extLst>
          </p:cNvPr>
          <p:cNvSpPr>
            <a:spLocks noGrp="1"/>
          </p:cNvSpPr>
          <p:nvPr>
            <p:ph type="sldNum" sz="quarter" idx="12"/>
          </p:nvPr>
        </p:nvSpPr>
        <p:spPr/>
        <p:txBody>
          <a:bodyPr/>
          <a:lstStyle/>
          <a:p>
            <a:fld id="{2A3F2786-5F38-4FCF-BB62-437BF9CE5021}" type="slidenum">
              <a:rPr lang="en-US" smtClean="0"/>
              <a:t>‹#›</a:t>
            </a:fld>
            <a:endParaRPr lang="en-US"/>
          </a:p>
        </p:txBody>
      </p:sp>
    </p:spTree>
    <p:extLst>
      <p:ext uri="{BB962C8B-B14F-4D97-AF65-F5344CB8AC3E}">
        <p14:creationId xmlns:p14="http://schemas.microsoft.com/office/powerpoint/2010/main" val="153331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7663FE-2109-40D6-9B8A-13A80B6E54C2}"/>
              </a:ext>
            </a:extLst>
          </p:cNvPr>
          <p:cNvSpPr>
            <a:spLocks noGrp="1"/>
          </p:cNvSpPr>
          <p:nvPr>
            <p:ph type="dt" sz="half" idx="10"/>
          </p:nvPr>
        </p:nvSpPr>
        <p:spPr/>
        <p:txBody>
          <a:bodyPr/>
          <a:lstStyle/>
          <a:p>
            <a:fld id="{EE9F8FDE-88FA-46A5-B191-6074DA4CF86F}" type="datetimeFigureOut">
              <a:rPr lang="en-US" smtClean="0"/>
              <a:t>3/19/2018</a:t>
            </a:fld>
            <a:endParaRPr lang="en-US"/>
          </a:p>
        </p:txBody>
      </p:sp>
      <p:sp>
        <p:nvSpPr>
          <p:cNvPr id="3" name="Footer Placeholder 2">
            <a:extLst>
              <a:ext uri="{FF2B5EF4-FFF2-40B4-BE49-F238E27FC236}">
                <a16:creationId xmlns:a16="http://schemas.microsoft.com/office/drawing/2014/main" id="{DA1E9D07-5A5B-4064-BA15-7E29660629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09D95E-077B-4F69-9760-4D7A3D9D2277}"/>
              </a:ext>
            </a:extLst>
          </p:cNvPr>
          <p:cNvSpPr>
            <a:spLocks noGrp="1"/>
          </p:cNvSpPr>
          <p:nvPr>
            <p:ph type="sldNum" sz="quarter" idx="12"/>
          </p:nvPr>
        </p:nvSpPr>
        <p:spPr/>
        <p:txBody>
          <a:bodyPr/>
          <a:lstStyle/>
          <a:p>
            <a:fld id="{2A3F2786-5F38-4FCF-BB62-437BF9CE5021}" type="slidenum">
              <a:rPr lang="en-US" smtClean="0"/>
              <a:t>‹#›</a:t>
            </a:fld>
            <a:endParaRPr lang="en-US"/>
          </a:p>
        </p:txBody>
      </p:sp>
    </p:spTree>
    <p:extLst>
      <p:ext uri="{BB962C8B-B14F-4D97-AF65-F5344CB8AC3E}">
        <p14:creationId xmlns:p14="http://schemas.microsoft.com/office/powerpoint/2010/main" val="179962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618DB-E9F7-4D6F-86D3-CAE828D3D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795910-72E7-4435-A677-F955A9E18C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015669-6CF0-498C-906B-5C55908E1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886A3A-8A66-4C15-BED2-E491FFE066BC}"/>
              </a:ext>
            </a:extLst>
          </p:cNvPr>
          <p:cNvSpPr>
            <a:spLocks noGrp="1"/>
          </p:cNvSpPr>
          <p:nvPr>
            <p:ph type="dt" sz="half" idx="10"/>
          </p:nvPr>
        </p:nvSpPr>
        <p:spPr/>
        <p:txBody>
          <a:bodyPr/>
          <a:lstStyle/>
          <a:p>
            <a:fld id="{EE9F8FDE-88FA-46A5-B191-6074DA4CF86F}" type="datetimeFigureOut">
              <a:rPr lang="en-US" smtClean="0"/>
              <a:t>3/19/2018</a:t>
            </a:fld>
            <a:endParaRPr lang="en-US"/>
          </a:p>
        </p:txBody>
      </p:sp>
      <p:sp>
        <p:nvSpPr>
          <p:cNvPr id="6" name="Footer Placeholder 5">
            <a:extLst>
              <a:ext uri="{FF2B5EF4-FFF2-40B4-BE49-F238E27FC236}">
                <a16:creationId xmlns:a16="http://schemas.microsoft.com/office/drawing/2014/main" id="{DF25824A-3879-4910-99E6-F9EB4B703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F6867-0220-4735-888C-D49E314A5346}"/>
              </a:ext>
            </a:extLst>
          </p:cNvPr>
          <p:cNvSpPr>
            <a:spLocks noGrp="1"/>
          </p:cNvSpPr>
          <p:nvPr>
            <p:ph type="sldNum" sz="quarter" idx="12"/>
          </p:nvPr>
        </p:nvSpPr>
        <p:spPr/>
        <p:txBody>
          <a:bodyPr/>
          <a:lstStyle/>
          <a:p>
            <a:fld id="{2A3F2786-5F38-4FCF-BB62-437BF9CE5021}" type="slidenum">
              <a:rPr lang="en-US" smtClean="0"/>
              <a:t>‹#›</a:t>
            </a:fld>
            <a:endParaRPr lang="en-US"/>
          </a:p>
        </p:txBody>
      </p:sp>
    </p:spTree>
    <p:extLst>
      <p:ext uri="{BB962C8B-B14F-4D97-AF65-F5344CB8AC3E}">
        <p14:creationId xmlns:p14="http://schemas.microsoft.com/office/powerpoint/2010/main" val="309525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D380E-7E8F-4D01-8B61-5C81191EEB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BAB4B-FB10-4C87-97B6-3C8B007BB4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BC53A4-5F19-49A1-BCD2-51225DA1F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BAC6EA-A9B8-4A76-A62E-0D2914FA8C2E}"/>
              </a:ext>
            </a:extLst>
          </p:cNvPr>
          <p:cNvSpPr>
            <a:spLocks noGrp="1"/>
          </p:cNvSpPr>
          <p:nvPr>
            <p:ph type="dt" sz="half" idx="10"/>
          </p:nvPr>
        </p:nvSpPr>
        <p:spPr/>
        <p:txBody>
          <a:bodyPr/>
          <a:lstStyle/>
          <a:p>
            <a:fld id="{EE9F8FDE-88FA-46A5-B191-6074DA4CF86F}" type="datetimeFigureOut">
              <a:rPr lang="en-US" smtClean="0"/>
              <a:t>3/19/2018</a:t>
            </a:fld>
            <a:endParaRPr lang="en-US"/>
          </a:p>
        </p:txBody>
      </p:sp>
      <p:sp>
        <p:nvSpPr>
          <p:cNvPr id="6" name="Footer Placeholder 5">
            <a:extLst>
              <a:ext uri="{FF2B5EF4-FFF2-40B4-BE49-F238E27FC236}">
                <a16:creationId xmlns:a16="http://schemas.microsoft.com/office/drawing/2014/main" id="{BCCD4E9E-1A29-4A1E-B745-3CB2BF912F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3026A2-C580-4601-BB13-2B9150DF4D24}"/>
              </a:ext>
            </a:extLst>
          </p:cNvPr>
          <p:cNvSpPr>
            <a:spLocks noGrp="1"/>
          </p:cNvSpPr>
          <p:nvPr>
            <p:ph type="sldNum" sz="quarter" idx="12"/>
          </p:nvPr>
        </p:nvSpPr>
        <p:spPr/>
        <p:txBody>
          <a:bodyPr/>
          <a:lstStyle/>
          <a:p>
            <a:fld id="{2A3F2786-5F38-4FCF-BB62-437BF9CE5021}" type="slidenum">
              <a:rPr lang="en-US" smtClean="0"/>
              <a:t>‹#›</a:t>
            </a:fld>
            <a:endParaRPr lang="en-US"/>
          </a:p>
        </p:txBody>
      </p:sp>
    </p:spTree>
    <p:extLst>
      <p:ext uri="{BB962C8B-B14F-4D97-AF65-F5344CB8AC3E}">
        <p14:creationId xmlns:p14="http://schemas.microsoft.com/office/powerpoint/2010/main" val="347617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chemeClr val="accent1">
                <a:lumMod val="5000"/>
                <a:lumOff val="95000"/>
                <a:alpha val="82000"/>
              </a:schemeClr>
            </a:gs>
            <a:gs pos="83000">
              <a:schemeClr val="accent1">
                <a:lumMod val="58000"/>
                <a:lumOff val="42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7A432F-DDF3-471C-9B4C-101821B31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181896-993C-4759-BE19-1A50DD483C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ED401-1819-4277-9BEB-727F9E2BC3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F8FDE-88FA-46A5-B191-6074DA4CF86F}" type="datetimeFigureOut">
              <a:rPr lang="en-US" smtClean="0"/>
              <a:t>3/19/2018</a:t>
            </a:fld>
            <a:endParaRPr lang="en-US"/>
          </a:p>
        </p:txBody>
      </p:sp>
      <p:sp>
        <p:nvSpPr>
          <p:cNvPr id="5" name="Footer Placeholder 4">
            <a:extLst>
              <a:ext uri="{FF2B5EF4-FFF2-40B4-BE49-F238E27FC236}">
                <a16:creationId xmlns:a16="http://schemas.microsoft.com/office/drawing/2014/main" id="{A1F38B4B-D469-4577-8FCA-601BAF1F42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9D2B0A-8A8A-41C7-B7E0-02F0DDD3F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F2786-5F38-4FCF-BB62-437BF9CE5021}" type="slidenum">
              <a:rPr lang="en-US" smtClean="0"/>
              <a:t>‹#›</a:t>
            </a:fld>
            <a:endParaRPr lang="en-US"/>
          </a:p>
        </p:txBody>
      </p:sp>
    </p:spTree>
    <p:extLst>
      <p:ext uri="{BB962C8B-B14F-4D97-AF65-F5344CB8AC3E}">
        <p14:creationId xmlns:p14="http://schemas.microsoft.com/office/powerpoint/2010/main" val="891056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96CB2-E0FE-4B44-8645-6A052EC06250}"/>
              </a:ext>
            </a:extLst>
          </p:cNvPr>
          <p:cNvSpPr>
            <a:spLocks noGrp="1"/>
          </p:cNvSpPr>
          <p:nvPr>
            <p:ph type="ctrTitle"/>
          </p:nvPr>
        </p:nvSpPr>
        <p:spPr/>
        <p:txBody>
          <a:bodyPr/>
          <a:lstStyle/>
          <a:p>
            <a:endParaRPr lang="en-US"/>
          </a:p>
        </p:txBody>
      </p:sp>
      <p:sp>
        <p:nvSpPr>
          <p:cNvPr id="7" name="Subtitle 6">
            <a:extLst>
              <a:ext uri="{FF2B5EF4-FFF2-40B4-BE49-F238E27FC236}">
                <a16:creationId xmlns:a16="http://schemas.microsoft.com/office/drawing/2014/main" id="{F31BFF32-B030-4365-BCC3-4F2273B7FC1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FEBF327-1FCC-47DD-93B6-33466C4D9F8F}"/>
              </a:ext>
            </a:extLst>
          </p:cNvPr>
          <p:cNvPicPr>
            <a:picLocks noChangeAspect="1"/>
          </p:cNvPicPr>
          <p:nvPr/>
        </p:nvPicPr>
        <p:blipFill rotWithShape="1">
          <a:blip r:embed="rId2">
            <a:extLst>
              <a:ext uri="{28A0092B-C50C-407E-A947-70E740481C1C}">
                <a14:useLocalDpi xmlns:a14="http://schemas.microsoft.com/office/drawing/2010/main" val="0"/>
              </a:ext>
            </a:extLst>
          </a:blip>
          <a:srcRect l="2935" t="2704" r="543" b="-2706"/>
          <a:stretch/>
        </p:blipFill>
        <p:spPr>
          <a:xfrm>
            <a:off x="212035" y="-263594"/>
            <a:ext cx="11767930" cy="7547113"/>
          </a:xfrm>
          <a:prstGeom prst="rect">
            <a:avLst/>
          </a:prstGeom>
        </p:spPr>
      </p:pic>
    </p:spTree>
    <p:extLst>
      <p:ext uri="{BB962C8B-B14F-4D97-AF65-F5344CB8AC3E}">
        <p14:creationId xmlns:p14="http://schemas.microsoft.com/office/powerpoint/2010/main" val="270851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E224F8-3D11-4A2F-8F5B-0DD179652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B30447-C06D-4E32-8CEB-352B4C919365}"/>
              </a:ext>
            </a:extLst>
          </p:cNvPr>
          <p:cNvSpPr>
            <a:spLocks noGrp="1"/>
          </p:cNvSpPr>
          <p:nvPr>
            <p:ph type="title"/>
          </p:nvPr>
        </p:nvSpPr>
        <p:spPr/>
        <p:txBody>
          <a:bodyPr>
            <a:normAutofit/>
          </a:bodyPr>
          <a:lstStyle/>
          <a:p>
            <a:r>
              <a:rPr lang="en-US" sz="3200" b="1" dirty="0"/>
              <a:t>Seeds of Faith </a:t>
            </a:r>
            <a:br>
              <a:rPr lang="en-US" sz="3200" b="1" dirty="0"/>
            </a:br>
            <a:r>
              <a:rPr lang="en-US" sz="3200" b="1" dirty="0"/>
              <a:t>Encouraging Women’s Faith Journeys </a:t>
            </a:r>
          </a:p>
        </p:txBody>
      </p:sp>
      <p:sp>
        <p:nvSpPr>
          <p:cNvPr id="4" name="Content Placeholder 3">
            <a:extLst>
              <a:ext uri="{FF2B5EF4-FFF2-40B4-BE49-F238E27FC236}">
                <a16:creationId xmlns:a16="http://schemas.microsoft.com/office/drawing/2014/main" id="{EA37AA27-29B7-47D9-85DF-BA6E89E5ADEA}"/>
              </a:ext>
            </a:extLst>
          </p:cNvPr>
          <p:cNvSpPr>
            <a:spLocks noGrp="1"/>
          </p:cNvSpPr>
          <p:nvPr>
            <p:ph idx="1"/>
          </p:nvPr>
        </p:nvSpPr>
        <p:spPr/>
        <p:txBody>
          <a:bodyPr>
            <a:normAutofit fontScale="92500"/>
          </a:bodyPr>
          <a:lstStyle/>
          <a:p>
            <a:r>
              <a:rPr lang="en-US" dirty="0"/>
              <a:t>Creating communities of women where sharing, educating and encouragement can be experienced.  </a:t>
            </a:r>
          </a:p>
          <a:p>
            <a:r>
              <a:rPr lang="en-US" dirty="0"/>
              <a:t>Educating women with award winning authors and speakers about women in the Bible and how their stories can affect us today</a:t>
            </a:r>
          </a:p>
          <a:p>
            <a:r>
              <a:rPr lang="en-US" dirty="0"/>
              <a:t>Create a safe and caring atmosphere where women can react, discuss their thoughts on questions of faith</a:t>
            </a:r>
          </a:p>
          <a:p>
            <a:r>
              <a:rPr lang="en-US" dirty="0"/>
              <a:t>Build trust in the group where women can share their own personal stories</a:t>
            </a:r>
          </a:p>
          <a:p>
            <a:r>
              <a:rPr lang="en-US" dirty="0"/>
              <a:t>Enable and inspire women’s knowledge to examine and explore their commitment to their own faith</a:t>
            </a:r>
          </a:p>
          <a:p>
            <a:pPr marL="0" indent="0">
              <a:buNone/>
            </a:pPr>
            <a:r>
              <a:rPr lang="en-US" dirty="0"/>
              <a:t> </a:t>
            </a:r>
            <a:endParaRPr lang="en-US" sz="2400" dirty="0"/>
          </a:p>
          <a:p>
            <a:pPr marL="0" indent="0">
              <a:buNone/>
            </a:pPr>
            <a:endParaRPr lang="en-US" dirty="0"/>
          </a:p>
        </p:txBody>
      </p:sp>
    </p:spTree>
    <p:extLst>
      <p:ext uri="{BB962C8B-B14F-4D97-AF65-F5344CB8AC3E}">
        <p14:creationId xmlns:p14="http://schemas.microsoft.com/office/powerpoint/2010/main" val="1712377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E224F8-3D11-4A2F-8F5B-0DD179652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4"/>
            <a:ext cx="12192000" cy="6858000"/>
          </a:xfrm>
          <a:prstGeom prst="rect">
            <a:avLst/>
          </a:prstGeom>
        </p:spPr>
      </p:pic>
      <p:sp>
        <p:nvSpPr>
          <p:cNvPr id="2" name="Title 1">
            <a:extLst>
              <a:ext uri="{FF2B5EF4-FFF2-40B4-BE49-F238E27FC236}">
                <a16:creationId xmlns:a16="http://schemas.microsoft.com/office/drawing/2014/main" id="{DDB30447-C06D-4E32-8CEB-352B4C919365}"/>
              </a:ext>
            </a:extLst>
          </p:cNvPr>
          <p:cNvSpPr>
            <a:spLocks noGrp="1"/>
          </p:cNvSpPr>
          <p:nvPr>
            <p:ph type="title"/>
          </p:nvPr>
        </p:nvSpPr>
        <p:spPr/>
        <p:txBody>
          <a:bodyPr/>
          <a:lstStyle/>
          <a:p>
            <a:r>
              <a:rPr lang="en-US" b="1" dirty="0"/>
              <a:t>Seeds of Faith in Action:</a:t>
            </a:r>
          </a:p>
        </p:txBody>
      </p:sp>
      <p:sp>
        <p:nvSpPr>
          <p:cNvPr id="4" name="Content Placeholder 3">
            <a:extLst>
              <a:ext uri="{FF2B5EF4-FFF2-40B4-BE49-F238E27FC236}">
                <a16:creationId xmlns:a16="http://schemas.microsoft.com/office/drawing/2014/main" id="{EA37AA27-29B7-47D9-85DF-BA6E89E5ADEA}"/>
              </a:ext>
            </a:extLst>
          </p:cNvPr>
          <p:cNvSpPr>
            <a:spLocks noGrp="1"/>
          </p:cNvSpPr>
          <p:nvPr>
            <p:ph idx="1"/>
          </p:nvPr>
        </p:nvSpPr>
        <p:spPr/>
        <p:txBody>
          <a:bodyPr>
            <a:normAutofit lnSpcReduction="10000"/>
          </a:bodyPr>
          <a:lstStyle/>
          <a:p>
            <a:r>
              <a:rPr lang="en-US" dirty="0"/>
              <a:t>Seeds of Faith will give a step by step process and tips for a successful group meeting</a:t>
            </a:r>
          </a:p>
          <a:p>
            <a:r>
              <a:rPr lang="en-US" dirty="0"/>
              <a:t>Provide suggested reading list and discussion questions</a:t>
            </a:r>
          </a:p>
          <a:p>
            <a:r>
              <a:rPr lang="en-US" dirty="0"/>
              <a:t>Assist with resources to learn from the Bible, life stories, and each other. </a:t>
            </a:r>
          </a:p>
          <a:p>
            <a:r>
              <a:rPr lang="en-US" dirty="0"/>
              <a:t> Seeds of Faith will help jump start a meeting if requested</a:t>
            </a:r>
          </a:p>
          <a:p>
            <a:r>
              <a:rPr lang="en-US" dirty="0"/>
              <a:t>Annual Event: Seeds of Faith will sponsor a May event with a guest author or speaker for continuing the mission of educating, encouraging and sharing women’s faith journeys. </a:t>
            </a:r>
          </a:p>
          <a:p>
            <a:r>
              <a:rPr lang="en-US" dirty="0"/>
              <a:t>Look for more information on Seeds of Faith Website.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41597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E224F8-3D11-4A2F-8F5B-0DD179652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66"/>
            <a:ext cx="12192000" cy="6858000"/>
          </a:xfrm>
          <a:prstGeom prst="rect">
            <a:avLst/>
          </a:prstGeom>
        </p:spPr>
      </p:pic>
      <p:sp>
        <p:nvSpPr>
          <p:cNvPr id="2" name="Title 1">
            <a:extLst>
              <a:ext uri="{FF2B5EF4-FFF2-40B4-BE49-F238E27FC236}">
                <a16:creationId xmlns:a16="http://schemas.microsoft.com/office/drawing/2014/main" id="{DDB30447-C06D-4E32-8CEB-352B4C919365}"/>
              </a:ext>
            </a:extLst>
          </p:cNvPr>
          <p:cNvSpPr>
            <a:spLocks noGrp="1"/>
          </p:cNvSpPr>
          <p:nvPr>
            <p:ph type="title"/>
          </p:nvPr>
        </p:nvSpPr>
        <p:spPr>
          <a:xfrm>
            <a:off x="838200" y="27767"/>
            <a:ext cx="10515600" cy="1662922"/>
          </a:xfrm>
        </p:spPr>
        <p:txBody>
          <a:bodyPr/>
          <a:lstStyle/>
          <a:p>
            <a:r>
              <a:rPr lang="en-US" b="1" dirty="0"/>
              <a:t>Example of Seeds of Faith Selected Books</a:t>
            </a:r>
          </a:p>
        </p:txBody>
      </p:sp>
      <p:sp>
        <p:nvSpPr>
          <p:cNvPr id="4" name="Content Placeholder 3">
            <a:extLst>
              <a:ext uri="{FF2B5EF4-FFF2-40B4-BE49-F238E27FC236}">
                <a16:creationId xmlns:a16="http://schemas.microsoft.com/office/drawing/2014/main" id="{EA37AA27-29B7-47D9-85DF-BA6E89E5ADEA}"/>
              </a:ext>
            </a:extLst>
          </p:cNvPr>
          <p:cNvSpPr>
            <a:spLocks noGrp="1"/>
          </p:cNvSpPr>
          <p:nvPr>
            <p:ph idx="1"/>
          </p:nvPr>
        </p:nvSpPr>
        <p:spPr>
          <a:xfrm>
            <a:off x="675861" y="1470991"/>
            <a:ext cx="10677939" cy="4705972"/>
          </a:xfrm>
        </p:spPr>
        <p:txBody>
          <a:bodyPr>
            <a:normAutofit fontScale="32500" lnSpcReduction="20000"/>
          </a:bodyPr>
          <a:lstStyle/>
          <a:p>
            <a:pPr marL="0" indent="0">
              <a:buNone/>
            </a:pPr>
            <a:r>
              <a:rPr lang="en-US" sz="4900" b="1" dirty="0"/>
              <a:t>Pearl in the Sand by Tessa </a:t>
            </a:r>
            <a:r>
              <a:rPr lang="en-US" sz="4900" b="1" dirty="0" err="1"/>
              <a:t>Afshar</a:t>
            </a:r>
            <a:endParaRPr lang="en-US" sz="4900" dirty="0"/>
          </a:p>
          <a:p>
            <a:r>
              <a:rPr lang="en-US" sz="4900" dirty="0"/>
              <a:t>Pearl in the Sand tells Rahab's untold story. Rahab lives in a wall; her house is built into the defensive walls of the City of Jericho. Other walls surround her as well--walls of fear, rejection, and unworthiness.</a:t>
            </a:r>
            <a:br>
              <a:rPr lang="en-US" sz="4900" dirty="0"/>
            </a:br>
            <a:br>
              <a:rPr lang="en-US" sz="4900" dirty="0"/>
            </a:br>
            <a:r>
              <a:rPr lang="en-US" sz="4900" dirty="0"/>
              <a:t>A woman with a wrecked past; a man of success, of faith...of pride. A marriage only God would conceive! Through the heartaches of a stormy relationship, Rahab and </a:t>
            </a:r>
            <a:r>
              <a:rPr lang="en-US" sz="4900" dirty="0" err="1"/>
              <a:t>Salmone</a:t>
            </a:r>
            <a:r>
              <a:rPr lang="en-US" sz="4900" dirty="0"/>
              <a:t> learn the true source of one another's worth and find healing in God. </a:t>
            </a:r>
          </a:p>
          <a:p>
            <a:r>
              <a:rPr lang="en-US" sz="4900" i="1" dirty="0"/>
              <a:t>“In Peal and the Sand, Tessa </a:t>
            </a:r>
            <a:r>
              <a:rPr lang="en-US" sz="4900" i="1" dirty="0" err="1"/>
              <a:t>Afshar</a:t>
            </a:r>
            <a:r>
              <a:rPr lang="en-US" sz="4900" i="1" dirty="0"/>
              <a:t> has created compelling characters that bring new meaning to this well-loved tale.” Jill Eileen Smith, bestselling author of Michael and Abigail.</a:t>
            </a:r>
          </a:p>
          <a:p>
            <a:r>
              <a:rPr lang="en-US" sz="4900" i="1" dirty="0"/>
              <a:t>“Pearl in the Sand, the story of Rahab the harlot who became an ancestor of Christ, delivers a very powerful truth within its pages: forgiveness, redemptions, and the changing power of God. An unforgettable read, Novel Journey and I give a high recommendation.” Anne Mulligan, editor of Novel Rocket.</a:t>
            </a:r>
          </a:p>
          <a:p>
            <a:endParaRPr lang="en-US" sz="4900" dirty="0"/>
          </a:p>
          <a:p>
            <a:pPr marL="0" indent="0">
              <a:buNone/>
            </a:pPr>
            <a:r>
              <a:rPr lang="en-US" sz="4900" b="1" dirty="0"/>
              <a:t>Ester by Angela Hunt</a:t>
            </a:r>
          </a:p>
          <a:p>
            <a:r>
              <a:rPr lang="en-US" sz="4900" dirty="0"/>
              <a:t>When an ambitious tyrant threatens genocide against the Jews, an inexperienced young queen must take a stand for her people. Purposely violating an ancient Persian law, she risks her life in order to save her people…and bind her husbands’ heart.</a:t>
            </a:r>
          </a:p>
          <a:p>
            <a:r>
              <a:rPr lang="en-US" sz="4900" i="1" dirty="0"/>
              <a:t>“With carefully researched, richly rendered historical details, Hunt breathes new life into the biblical blueprint. The results is a chilling tribute to Ester’s bravery  that is sure to grip and surprise readers.” Booklist</a:t>
            </a:r>
          </a:p>
          <a:p>
            <a:r>
              <a:rPr lang="en-US" sz="4900" i="1" dirty="0"/>
              <a:t>“The biblical tale of Ester is a story often hold, but here it is enhanced and elaborated with scholarly insight…Esther is a good read for those who love Bible accounts come to life.” RT Book Reviews </a:t>
            </a:r>
          </a:p>
          <a:p>
            <a:pPr marL="0" indent="0">
              <a:buNone/>
            </a:pPr>
            <a:endParaRPr lang="en-US" sz="4000" i="1" dirty="0"/>
          </a:p>
          <a:p>
            <a:pPr marL="0" indent="0">
              <a:buNone/>
            </a:pPr>
            <a:endParaRPr lang="en-US" sz="4000" i="1" dirty="0"/>
          </a:p>
          <a:p>
            <a:pPr marL="0" indent="0">
              <a:buNone/>
            </a:pPr>
            <a:endParaRPr lang="en-US" sz="4000" i="1" dirty="0"/>
          </a:p>
          <a:p>
            <a:pPr marL="0" indent="0">
              <a:buNone/>
            </a:pPr>
            <a:endParaRPr lang="en-US" dirty="0"/>
          </a:p>
        </p:txBody>
      </p:sp>
    </p:spTree>
    <p:extLst>
      <p:ext uri="{BB962C8B-B14F-4D97-AF65-F5344CB8AC3E}">
        <p14:creationId xmlns:p14="http://schemas.microsoft.com/office/powerpoint/2010/main" val="412348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E224F8-3D11-4A2F-8F5B-0DD179652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B30447-C06D-4E32-8CEB-352B4C919365}"/>
              </a:ext>
            </a:extLst>
          </p:cNvPr>
          <p:cNvSpPr>
            <a:spLocks noGrp="1"/>
          </p:cNvSpPr>
          <p:nvPr>
            <p:ph type="title"/>
          </p:nvPr>
        </p:nvSpPr>
        <p:spPr/>
        <p:txBody>
          <a:bodyPr>
            <a:normAutofit fontScale="90000"/>
          </a:bodyPr>
          <a:lstStyle/>
          <a:p>
            <a:br>
              <a:rPr lang="en-US" dirty="0"/>
            </a:br>
            <a:r>
              <a:rPr lang="en-US" sz="3300" b="1" dirty="0"/>
              <a:t>Seeds of Faith invites you to a day apart featuring Award winning author Tessa </a:t>
            </a:r>
            <a:r>
              <a:rPr lang="en-US" sz="3300" b="1" dirty="0" err="1"/>
              <a:t>Afshar</a:t>
            </a:r>
            <a:r>
              <a:rPr lang="en-US" sz="3300" b="1" dirty="0"/>
              <a:t>, May 5</a:t>
            </a:r>
            <a:r>
              <a:rPr lang="en-US" sz="3300" b="1" baseline="30000" dirty="0"/>
              <a:t>th</a:t>
            </a:r>
            <a:r>
              <a:rPr lang="en-US" sz="3300" b="1" dirty="0"/>
              <a:t>, 2018   9am-3pm  at UMC of Seacliff</a:t>
            </a:r>
            <a:br>
              <a:rPr lang="en-US" sz="3300" b="1" dirty="0"/>
            </a:br>
            <a:br>
              <a:rPr lang="en-US" sz="3300" b="1" dirty="0"/>
            </a:br>
            <a:endParaRPr lang="en-US" sz="3300" b="1" dirty="0"/>
          </a:p>
        </p:txBody>
      </p:sp>
      <p:sp>
        <p:nvSpPr>
          <p:cNvPr id="4" name="Content Placeholder 3">
            <a:extLst>
              <a:ext uri="{FF2B5EF4-FFF2-40B4-BE49-F238E27FC236}">
                <a16:creationId xmlns:a16="http://schemas.microsoft.com/office/drawing/2014/main" id="{EA37AA27-29B7-47D9-85DF-BA6E89E5ADEA}"/>
              </a:ext>
            </a:extLst>
          </p:cNvPr>
          <p:cNvSpPr>
            <a:spLocks noGrp="1"/>
          </p:cNvSpPr>
          <p:nvPr>
            <p:ph idx="1"/>
          </p:nvPr>
        </p:nvSpPr>
        <p:spPr/>
        <p:txBody>
          <a:bodyPr>
            <a:normAutofit fontScale="70000" lnSpcReduction="20000"/>
          </a:bodyPr>
          <a:lstStyle/>
          <a:p>
            <a:r>
              <a:rPr lang="en-US" sz="4400" dirty="0"/>
              <a:t>“</a:t>
            </a:r>
            <a:r>
              <a:rPr lang="en-US" sz="4400" b="1" dirty="0"/>
              <a:t>Victorious: Living a fulfilling life in the midst of storms.” </a:t>
            </a:r>
            <a:endParaRPr lang="en-US" sz="4400" dirty="0"/>
          </a:p>
          <a:p>
            <a:pPr marL="3657600" lvl="8" indent="0">
              <a:buNone/>
            </a:pPr>
            <a:r>
              <a:rPr lang="en-US" sz="3400" b="1" dirty="0"/>
              <a:t>      &amp;</a:t>
            </a:r>
          </a:p>
          <a:p>
            <a:r>
              <a:rPr lang="en-US" sz="4400" b="1" dirty="0"/>
              <a:t>“Daughter’s journey, Knowing our worth in God’s eyes. Being challenged as loving daughters not orphans.”</a:t>
            </a:r>
          </a:p>
          <a:p>
            <a:endParaRPr lang="en-US" sz="4400" dirty="0"/>
          </a:p>
          <a:p>
            <a:r>
              <a:rPr lang="en-US" sz="4400" dirty="0"/>
              <a:t>Tessa </a:t>
            </a:r>
            <a:r>
              <a:rPr lang="en-US" sz="4400" dirty="0" err="1"/>
              <a:t>Afshar</a:t>
            </a:r>
            <a:r>
              <a:rPr lang="en-US" sz="4400" dirty="0"/>
              <a:t> has won numerous awards for historical and biblical fiction:</a:t>
            </a:r>
          </a:p>
          <a:p>
            <a:pPr lvl="1"/>
            <a:r>
              <a:rPr lang="en-US" sz="4000" dirty="0"/>
              <a:t>Land of Silence: Top Five Christian Fiction 2016</a:t>
            </a:r>
          </a:p>
          <a:p>
            <a:pPr lvl="1"/>
            <a:r>
              <a:rPr lang="en-US" sz="4000" dirty="0"/>
              <a:t>Harvest of Gold: 2014 Christy Award Historical Romance</a:t>
            </a:r>
          </a:p>
          <a:p>
            <a:pPr lvl="1"/>
            <a:r>
              <a:rPr lang="en-US" sz="4000" dirty="0"/>
              <a:t>Harvest of Rubies: Finalist for 2013 EXPA Book Award</a:t>
            </a:r>
          </a:p>
          <a:p>
            <a:pPr lvl="1"/>
            <a:r>
              <a:rPr lang="en-US" sz="4000" dirty="0"/>
              <a:t>Pearl in the Sand: New author of he year, Family Fiction 2011</a:t>
            </a:r>
          </a:p>
          <a:p>
            <a:pPr marL="0" indent="0">
              <a:buNone/>
            </a:pPr>
            <a:endParaRPr lang="en-US" sz="4400" dirty="0"/>
          </a:p>
          <a:p>
            <a:pPr marL="0" indent="0">
              <a:buNone/>
            </a:pPr>
            <a:endParaRPr lang="en-US" dirty="0"/>
          </a:p>
        </p:txBody>
      </p:sp>
    </p:spTree>
    <p:extLst>
      <p:ext uri="{BB962C8B-B14F-4D97-AF65-F5344CB8AC3E}">
        <p14:creationId xmlns:p14="http://schemas.microsoft.com/office/powerpoint/2010/main" val="358907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E224F8-3D11-4A2F-8F5B-0DD179652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B30447-C06D-4E32-8CEB-352B4C919365}"/>
              </a:ext>
            </a:extLst>
          </p:cNvPr>
          <p:cNvSpPr>
            <a:spLocks noGrp="1"/>
          </p:cNvSpPr>
          <p:nvPr>
            <p:ph type="title"/>
          </p:nvPr>
        </p:nvSpPr>
        <p:spPr/>
        <p:txBody>
          <a:bodyPr>
            <a:normAutofit fontScale="90000"/>
          </a:bodyPr>
          <a:lstStyle/>
          <a:p>
            <a:br>
              <a:rPr lang="en-US" dirty="0"/>
            </a:br>
            <a:r>
              <a:rPr lang="en-US" b="1" dirty="0"/>
              <a:t>Seeds of Faith Experiences</a:t>
            </a:r>
            <a:br>
              <a:rPr lang="en-US" b="1" dirty="0"/>
            </a:br>
            <a:br>
              <a:rPr lang="en-US" b="1" dirty="0"/>
            </a:br>
            <a:endParaRPr lang="en-US" b="1" dirty="0"/>
          </a:p>
        </p:txBody>
      </p:sp>
      <p:sp>
        <p:nvSpPr>
          <p:cNvPr id="4" name="Content Placeholder 3">
            <a:extLst>
              <a:ext uri="{FF2B5EF4-FFF2-40B4-BE49-F238E27FC236}">
                <a16:creationId xmlns:a16="http://schemas.microsoft.com/office/drawing/2014/main" id="{EA37AA27-29B7-47D9-85DF-BA6E89E5ADEA}"/>
              </a:ext>
            </a:extLst>
          </p:cNvPr>
          <p:cNvSpPr>
            <a:spLocks noGrp="1"/>
          </p:cNvSpPr>
          <p:nvPr>
            <p:ph idx="1"/>
          </p:nvPr>
        </p:nvSpPr>
        <p:spPr>
          <a:xfrm>
            <a:off x="371061" y="1497496"/>
            <a:ext cx="10982739" cy="4679467"/>
          </a:xfrm>
        </p:spPr>
        <p:txBody>
          <a:bodyPr>
            <a:normAutofit/>
          </a:bodyPr>
          <a:lstStyle/>
          <a:p>
            <a:r>
              <a:rPr lang="en-US" sz="2400" i="1" dirty="0"/>
              <a:t>“Having a group of women to discuss our Christian experience and hear different points of view enriches my faith life.”  </a:t>
            </a:r>
            <a:r>
              <a:rPr lang="en-US" sz="2400" dirty="0" err="1"/>
              <a:t>Mahavi</a:t>
            </a:r>
            <a:r>
              <a:rPr lang="en-US" sz="2400" dirty="0"/>
              <a:t> N.</a:t>
            </a:r>
          </a:p>
          <a:p>
            <a:r>
              <a:rPr lang="en-US" sz="2400" i="1" dirty="0"/>
              <a:t>“I love being a member of Seeds of Faith. The books and discussions have offered me a new understanding of Christ as we study through the eyes of powerful women of the Bible.” </a:t>
            </a:r>
            <a:r>
              <a:rPr lang="en-US" sz="2400" dirty="0"/>
              <a:t>Beth J.</a:t>
            </a:r>
          </a:p>
          <a:p>
            <a:r>
              <a:rPr lang="en-US" sz="2400" i="1" dirty="0"/>
              <a:t>“Reading about women in the Bible, together with the women in my everyday life, has been so satisfying and helped us connect to each other, and our community, in significant ways.“ </a:t>
            </a:r>
            <a:r>
              <a:rPr lang="en-US" sz="2400" dirty="0"/>
              <a:t>Stacy D.</a:t>
            </a:r>
            <a:br>
              <a:rPr lang="en-US" sz="2400" dirty="0"/>
            </a:br>
            <a:endParaRPr lang="en-US" sz="2400" dirty="0"/>
          </a:p>
        </p:txBody>
      </p:sp>
    </p:spTree>
    <p:extLst>
      <p:ext uri="{BB962C8B-B14F-4D97-AF65-F5344CB8AC3E}">
        <p14:creationId xmlns:p14="http://schemas.microsoft.com/office/powerpoint/2010/main" val="306839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796717-CAB1-4F49-BE48-20F4054B0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C55BEFF-06B2-4738-908A-26AE88E4396F}"/>
              </a:ext>
            </a:extLst>
          </p:cNvPr>
          <p:cNvSpPr txBox="1"/>
          <p:nvPr/>
        </p:nvSpPr>
        <p:spPr>
          <a:xfrm>
            <a:off x="6321287" y="1457739"/>
            <a:ext cx="184731" cy="369332"/>
          </a:xfrm>
          <a:prstGeom prst="rect">
            <a:avLst/>
          </a:prstGeom>
          <a:noFill/>
        </p:spPr>
        <p:txBody>
          <a:bodyPr wrap="none" rtlCol="0">
            <a:spAutoFit/>
          </a:bodyPr>
          <a:lstStyle/>
          <a:p>
            <a:endParaRPr lang="en-US"/>
          </a:p>
        </p:txBody>
      </p:sp>
      <p:sp>
        <p:nvSpPr>
          <p:cNvPr id="10" name="Title 9">
            <a:extLst>
              <a:ext uri="{FF2B5EF4-FFF2-40B4-BE49-F238E27FC236}">
                <a16:creationId xmlns:a16="http://schemas.microsoft.com/office/drawing/2014/main" id="{FEF9A8DB-0D28-4E4C-B6F3-57D59F19B8E5}"/>
              </a:ext>
            </a:extLst>
          </p:cNvPr>
          <p:cNvSpPr>
            <a:spLocks noGrp="1"/>
          </p:cNvSpPr>
          <p:nvPr>
            <p:ph type="title"/>
          </p:nvPr>
        </p:nvSpPr>
        <p:spPr/>
        <p:txBody>
          <a:bodyPr/>
          <a:lstStyle/>
          <a:p>
            <a:r>
              <a:rPr lang="en-US" dirty="0"/>
              <a:t>Seeds of Faith  Monthly Memory verses</a:t>
            </a:r>
          </a:p>
        </p:txBody>
      </p:sp>
      <p:sp>
        <p:nvSpPr>
          <p:cNvPr id="11" name="Content Placeholder 10">
            <a:extLst>
              <a:ext uri="{FF2B5EF4-FFF2-40B4-BE49-F238E27FC236}">
                <a16:creationId xmlns:a16="http://schemas.microsoft.com/office/drawing/2014/main" id="{3FFDAB49-0116-41B8-BAE6-1FF9282E49D2}"/>
              </a:ext>
            </a:extLst>
          </p:cNvPr>
          <p:cNvSpPr>
            <a:spLocks noGrp="1"/>
          </p:cNvSpPr>
          <p:nvPr>
            <p:ph idx="1"/>
          </p:nvPr>
        </p:nvSpPr>
        <p:spPr/>
        <p:txBody>
          <a:bodyPr/>
          <a:lstStyle/>
          <a:p>
            <a:pPr marL="0" indent="0">
              <a:buNone/>
            </a:pPr>
            <a:r>
              <a:rPr lang="en-US" dirty="0"/>
              <a:t>“For I know the plans I have for you,” declares the Lord, plans to prosper you, not to harm you, to give you hope and a future.” </a:t>
            </a:r>
          </a:p>
          <a:p>
            <a:pPr marL="0" indent="0">
              <a:buNone/>
            </a:pPr>
            <a:r>
              <a:rPr lang="en-US" dirty="0"/>
              <a:t>								Jerimiah 29:11</a:t>
            </a:r>
          </a:p>
        </p:txBody>
      </p:sp>
    </p:spTree>
    <p:extLst>
      <p:ext uri="{BB962C8B-B14F-4D97-AF65-F5344CB8AC3E}">
        <p14:creationId xmlns:p14="http://schemas.microsoft.com/office/powerpoint/2010/main" val="2723578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406</Words>
  <Application>Microsoft Office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Seeds of Faith  Encouraging Women’s Faith Journeys </vt:lpstr>
      <vt:lpstr>Seeds of Faith in Action:</vt:lpstr>
      <vt:lpstr>Example of Seeds of Faith Selected Books</vt:lpstr>
      <vt:lpstr> Seeds of Faith invites you to a day apart featuring Award winning author Tessa Afshar, May 5th, 2018   9am-3pm  at UMC of Seacliff  </vt:lpstr>
      <vt:lpstr> Seeds of Faith Experiences  </vt:lpstr>
      <vt:lpstr>Seeds of Faith  Monthly Memory verses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Larsen Hill</dc:creator>
  <cp:lastModifiedBy>Lisa Larsen Hill</cp:lastModifiedBy>
  <cp:revision>32</cp:revision>
  <cp:lastPrinted>2018-03-10T16:31:43Z</cp:lastPrinted>
  <dcterms:created xsi:type="dcterms:W3CDTF">2018-02-23T16:01:10Z</dcterms:created>
  <dcterms:modified xsi:type="dcterms:W3CDTF">2018-03-19T14:23:02Z</dcterms:modified>
</cp:coreProperties>
</file>